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52" r:id="rId1"/>
  </p:sldMasterIdLst>
  <p:sldIdLst>
    <p:sldId id="256" r:id="rId2"/>
    <p:sldId id="257" r:id="rId3"/>
    <p:sldId id="258" r:id="rId4"/>
  </p:sldIdLst>
  <p:sldSz cx="6629400" cy="233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פריים טיים" id="{77DB4C5C-4475-4975-9741-382CFAD5586C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223" d="100"/>
          <a:sy n="223" d="100"/>
        </p:scale>
        <p:origin x="16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382954"/>
            <a:ext cx="4972050" cy="814658"/>
          </a:xfrm>
        </p:spPr>
        <p:txBody>
          <a:bodyPr anchor="b"/>
          <a:lstStyle>
            <a:lvl1pPr algn="ctr">
              <a:defRPr sz="2047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1229029"/>
            <a:ext cx="4972050" cy="564952"/>
          </a:xfrm>
        </p:spPr>
        <p:txBody>
          <a:bodyPr/>
          <a:lstStyle>
            <a:lvl1pPr marL="0" indent="0" algn="ctr">
              <a:buNone/>
              <a:defRPr sz="819"/>
            </a:lvl1pPr>
            <a:lvl2pPr marL="155997" indent="0" algn="ctr">
              <a:buNone/>
              <a:defRPr sz="682"/>
            </a:lvl2pPr>
            <a:lvl3pPr marL="311993" indent="0" algn="ctr">
              <a:buNone/>
              <a:defRPr sz="614"/>
            </a:lvl3pPr>
            <a:lvl4pPr marL="467990" indent="0" algn="ctr">
              <a:buNone/>
              <a:defRPr sz="546"/>
            </a:lvl4pPr>
            <a:lvl5pPr marL="623987" indent="0" algn="ctr">
              <a:buNone/>
              <a:defRPr sz="546"/>
            </a:lvl5pPr>
            <a:lvl6pPr marL="779983" indent="0" algn="ctr">
              <a:buNone/>
              <a:defRPr sz="546"/>
            </a:lvl6pPr>
            <a:lvl7pPr marL="935980" indent="0" algn="ctr">
              <a:buNone/>
              <a:defRPr sz="546"/>
            </a:lvl7pPr>
            <a:lvl8pPr marL="1091976" indent="0" algn="ctr">
              <a:buNone/>
              <a:defRPr sz="546"/>
            </a:lvl8pPr>
            <a:lvl9pPr marL="1247973" indent="0" algn="ctr">
              <a:buNone/>
              <a:defRPr sz="546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83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068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124582"/>
            <a:ext cx="1429464" cy="19830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124582"/>
            <a:ext cx="4205526" cy="1983021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339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7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8" y="583369"/>
            <a:ext cx="5717858" cy="973364"/>
          </a:xfrm>
        </p:spPr>
        <p:txBody>
          <a:bodyPr anchor="b"/>
          <a:lstStyle>
            <a:lvl1pPr>
              <a:defRPr sz="2047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8" y="1565942"/>
            <a:ext cx="5717858" cy="511869"/>
          </a:xfrm>
        </p:spPr>
        <p:txBody>
          <a:bodyPr/>
          <a:lstStyle>
            <a:lvl1pPr marL="0" indent="0">
              <a:buNone/>
              <a:defRPr sz="819">
                <a:solidFill>
                  <a:schemeClr val="tx1">
                    <a:tint val="75000"/>
                  </a:schemeClr>
                </a:solidFill>
              </a:defRPr>
            </a:lvl1pPr>
            <a:lvl2pPr marL="155997" indent="0">
              <a:buNone/>
              <a:defRPr sz="682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946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622910"/>
            <a:ext cx="2817495" cy="148469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622910"/>
            <a:ext cx="2817495" cy="148469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379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124582"/>
            <a:ext cx="5717858" cy="45228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573619"/>
            <a:ext cx="2804547" cy="281122"/>
          </a:xfrm>
        </p:spPr>
        <p:txBody>
          <a:bodyPr anchor="b"/>
          <a:lstStyle>
            <a:lvl1pPr marL="0" indent="0">
              <a:buNone/>
              <a:defRPr sz="819" b="1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854741"/>
            <a:ext cx="2804547" cy="125719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573619"/>
            <a:ext cx="2818358" cy="281122"/>
          </a:xfrm>
        </p:spPr>
        <p:txBody>
          <a:bodyPr anchor="b"/>
          <a:lstStyle>
            <a:lvl1pPr marL="0" indent="0">
              <a:buNone/>
              <a:defRPr sz="819" b="1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854741"/>
            <a:ext cx="2818358" cy="125719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597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575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806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155998"/>
            <a:ext cx="2138154" cy="545994"/>
          </a:xfrm>
        </p:spPr>
        <p:txBody>
          <a:bodyPr anchor="b"/>
          <a:lstStyle>
            <a:lvl1pPr>
              <a:defRPr sz="1092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336913"/>
            <a:ext cx="3356134" cy="1662899"/>
          </a:xfrm>
        </p:spPr>
        <p:txBody>
          <a:bodyPr/>
          <a:lstStyle>
            <a:lvl1pPr>
              <a:defRPr sz="1092"/>
            </a:lvl1pPr>
            <a:lvl2pPr>
              <a:defRPr sz="955"/>
            </a:lvl2pPr>
            <a:lvl3pPr>
              <a:defRPr sz="819"/>
            </a:lvl3pPr>
            <a:lvl4pPr>
              <a:defRPr sz="682"/>
            </a:lvl4pPr>
            <a:lvl5pPr>
              <a:defRPr sz="682"/>
            </a:lvl5pPr>
            <a:lvl6pPr>
              <a:defRPr sz="682"/>
            </a:lvl6pPr>
            <a:lvl7pPr>
              <a:defRPr sz="682"/>
            </a:lvl7pPr>
            <a:lvl8pPr>
              <a:defRPr sz="682"/>
            </a:lvl8pPr>
            <a:lvl9pPr>
              <a:defRPr sz="682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701992"/>
            <a:ext cx="2138154" cy="1300528"/>
          </a:xfrm>
        </p:spPr>
        <p:txBody>
          <a:bodyPr/>
          <a:lstStyle>
            <a:lvl1pPr marL="0" indent="0">
              <a:buNone/>
              <a:defRPr sz="546"/>
            </a:lvl1pPr>
            <a:lvl2pPr marL="155997" indent="0">
              <a:buNone/>
              <a:defRPr sz="478"/>
            </a:lvl2pPr>
            <a:lvl3pPr marL="311993" indent="0">
              <a:buNone/>
              <a:defRPr sz="409"/>
            </a:lvl3pPr>
            <a:lvl4pPr marL="467990" indent="0">
              <a:buNone/>
              <a:defRPr sz="341"/>
            </a:lvl4pPr>
            <a:lvl5pPr marL="623987" indent="0">
              <a:buNone/>
              <a:defRPr sz="341"/>
            </a:lvl5pPr>
            <a:lvl6pPr marL="779983" indent="0">
              <a:buNone/>
              <a:defRPr sz="341"/>
            </a:lvl6pPr>
            <a:lvl7pPr marL="935980" indent="0">
              <a:buNone/>
              <a:defRPr sz="341"/>
            </a:lvl7pPr>
            <a:lvl8pPr marL="1091976" indent="0">
              <a:buNone/>
              <a:defRPr sz="341"/>
            </a:lvl8pPr>
            <a:lvl9pPr marL="1247973" indent="0">
              <a:buNone/>
              <a:defRPr sz="3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099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155998"/>
            <a:ext cx="2138154" cy="545994"/>
          </a:xfrm>
        </p:spPr>
        <p:txBody>
          <a:bodyPr anchor="b"/>
          <a:lstStyle>
            <a:lvl1pPr>
              <a:defRPr sz="1092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336913"/>
            <a:ext cx="3356134" cy="1662899"/>
          </a:xfrm>
        </p:spPr>
        <p:txBody>
          <a:bodyPr anchor="t"/>
          <a:lstStyle>
            <a:lvl1pPr marL="0" indent="0">
              <a:buNone/>
              <a:defRPr sz="1092"/>
            </a:lvl1pPr>
            <a:lvl2pPr marL="155997" indent="0">
              <a:buNone/>
              <a:defRPr sz="955"/>
            </a:lvl2pPr>
            <a:lvl3pPr marL="311993" indent="0">
              <a:buNone/>
              <a:defRPr sz="819"/>
            </a:lvl3pPr>
            <a:lvl4pPr marL="467990" indent="0">
              <a:buNone/>
              <a:defRPr sz="682"/>
            </a:lvl4pPr>
            <a:lvl5pPr marL="623987" indent="0">
              <a:buNone/>
              <a:defRPr sz="682"/>
            </a:lvl5pPr>
            <a:lvl6pPr marL="779983" indent="0">
              <a:buNone/>
              <a:defRPr sz="682"/>
            </a:lvl6pPr>
            <a:lvl7pPr marL="935980" indent="0">
              <a:buNone/>
              <a:defRPr sz="682"/>
            </a:lvl7pPr>
            <a:lvl8pPr marL="1091976" indent="0">
              <a:buNone/>
              <a:defRPr sz="682"/>
            </a:lvl8pPr>
            <a:lvl9pPr marL="1247973" indent="0">
              <a:buNone/>
              <a:defRPr sz="682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701992"/>
            <a:ext cx="2138154" cy="1300528"/>
          </a:xfrm>
        </p:spPr>
        <p:txBody>
          <a:bodyPr/>
          <a:lstStyle>
            <a:lvl1pPr marL="0" indent="0">
              <a:buNone/>
              <a:defRPr sz="546"/>
            </a:lvl1pPr>
            <a:lvl2pPr marL="155997" indent="0">
              <a:buNone/>
              <a:defRPr sz="478"/>
            </a:lvl2pPr>
            <a:lvl3pPr marL="311993" indent="0">
              <a:buNone/>
              <a:defRPr sz="409"/>
            </a:lvl3pPr>
            <a:lvl4pPr marL="467990" indent="0">
              <a:buNone/>
              <a:defRPr sz="341"/>
            </a:lvl4pPr>
            <a:lvl5pPr marL="623987" indent="0">
              <a:buNone/>
              <a:defRPr sz="341"/>
            </a:lvl5pPr>
            <a:lvl6pPr marL="779983" indent="0">
              <a:buNone/>
              <a:defRPr sz="341"/>
            </a:lvl6pPr>
            <a:lvl7pPr marL="935980" indent="0">
              <a:buNone/>
              <a:defRPr sz="341"/>
            </a:lvl7pPr>
            <a:lvl8pPr marL="1091976" indent="0">
              <a:buNone/>
              <a:defRPr sz="341"/>
            </a:lvl8pPr>
            <a:lvl9pPr marL="1247973" indent="0">
              <a:buNone/>
              <a:defRPr sz="3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179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124582"/>
            <a:ext cx="5717858" cy="452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622910"/>
            <a:ext cx="5717858" cy="1484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2168810"/>
            <a:ext cx="1491615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כ'/חשון/תשפ"ג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2168810"/>
            <a:ext cx="2237423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2168810"/>
            <a:ext cx="1491615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224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311993" rtl="1" eaLnBrk="1" latinLnBrk="0" hangingPunct="1">
        <a:lnSpc>
          <a:spcPct val="90000"/>
        </a:lnSpc>
        <a:spcBef>
          <a:spcPct val="0"/>
        </a:spcBef>
        <a:buNone/>
        <a:defRPr sz="15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998" indent="-77998" algn="r" defTabSz="311993" rtl="1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955" kern="1200">
          <a:solidFill>
            <a:schemeClr val="tx1"/>
          </a:solidFill>
          <a:latin typeface="+mn-lt"/>
          <a:ea typeface="+mn-ea"/>
          <a:cs typeface="+mn-cs"/>
        </a:defRPr>
      </a:lvl1pPr>
      <a:lvl2pPr marL="233995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2pPr>
      <a:lvl3pPr marL="389992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82" kern="1200">
          <a:solidFill>
            <a:schemeClr val="tx1"/>
          </a:solidFill>
          <a:latin typeface="+mn-lt"/>
          <a:ea typeface="+mn-ea"/>
          <a:cs typeface="+mn-cs"/>
        </a:defRPr>
      </a:lvl3pPr>
      <a:lvl4pPr marL="545988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4pPr>
      <a:lvl5pPr marL="701985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5pPr>
      <a:lvl6pPr marL="857982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6pPr>
      <a:lvl7pPr marL="1013978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7pPr>
      <a:lvl8pPr marL="1169975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8pPr>
      <a:lvl9pPr marL="1325971" indent="-77998" algn="r" defTabSz="311993" rtl="1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1pPr>
      <a:lvl2pPr marL="155997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2pPr>
      <a:lvl3pPr marL="311993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3pPr>
      <a:lvl4pPr marL="467990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4pPr>
      <a:lvl5pPr marL="623987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5pPr>
      <a:lvl6pPr marL="779983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6pPr>
      <a:lvl7pPr marL="935980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7pPr>
      <a:lvl8pPr marL="1091976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8pPr>
      <a:lvl9pPr marL="1247973" algn="r" defTabSz="311993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>
            <a:extLst>
              <a:ext uri="{FF2B5EF4-FFF2-40B4-BE49-F238E27FC236}">
                <a16:creationId xmlns:a16="http://schemas.microsoft.com/office/drawing/2014/main" id="{83B15979-1ACB-9752-7E82-D7D7C474BA1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"/>
            <a:ext cx="6629400" cy="2333625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A0AABAC-77C5-E1F2-CF53-4D61210A8AF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34322" y="1169987"/>
            <a:ext cx="1046471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799" b="1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29319" y="1438000"/>
            <a:ext cx="1046471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3601"/>
              </a:lnSpc>
            </a:pPr>
            <a:r>
              <a:rPr lang="he-IL" sz="1799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רשת 13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6D02D3-0196-58C3-9524-A1F3A9DD30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34502" y="-55269"/>
            <a:ext cx="1046471" cy="6081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150000"/>
              </a:lnSpc>
            </a:pPr>
            <a:r>
              <a:rPr lang="he-IL" sz="2501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א'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D64AEB2E-7801-6716-5484-6D5B0CD26C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35484" y="1169984"/>
            <a:ext cx="2773709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חדשות 12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6B0B0F5F-12D4-22DE-A120-5A09C8473E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30480" y="1438000"/>
            <a:ext cx="2773709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3601"/>
              </a:lnSpc>
            </a:pPr>
            <a:r>
              <a:rPr lang="he-IL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חדשות 13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177EEACE-5327-9741-B763-818A290BA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879" y="1169984"/>
            <a:ext cx="1902594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(420K) 15</a:t>
            </a:r>
            <a:r>
              <a:rPr lang="he-IL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.8</a:t>
            </a:r>
            <a:r>
              <a:rPr lang="en-US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  <a:endParaRPr lang="he-IL" sz="1799" dirty="0">
              <a:solidFill>
                <a:schemeClr val="bg1"/>
              </a:solidFill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1DD8EE92-53DF-F233-A469-19D7762D26E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881" y="1437998"/>
            <a:ext cx="1897591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1"/>
              </a:lnSpc>
            </a:pPr>
            <a:r>
              <a:rPr lang="en-US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(181K) </a:t>
            </a:r>
            <a:r>
              <a:rPr lang="he-IL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7.4</a:t>
            </a:r>
            <a:r>
              <a:rPr lang="en-US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  <a:endParaRPr lang="he-IL" sz="1799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D40E8CEE-DAF9-3142-1977-FD5306E50FF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"/>
            <a:ext cx="6629400" cy="2333625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A0AABAC-77C5-E1F2-CF53-4D61210A8AF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34322" y="1169987"/>
            <a:ext cx="1046471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799" b="1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29319" y="1438000"/>
            <a:ext cx="1046471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3601"/>
              </a:lnSpc>
            </a:pPr>
            <a:r>
              <a:rPr lang="he-IL" sz="1799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רשת 13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D64AEB2E-7801-6716-5484-6D5B0CD26C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35484" y="1169984"/>
            <a:ext cx="2773709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המטבח המנצח וי אי פי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6B0B0F5F-12D4-22DE-A120-5A09C8473E43}"/>
              </a:ext>
            </a:extLst>
          </p:cNvPr>
          <p:cNvSpPr txBox="1">
            <a:spLocks/>
          </p:cNvSpPr>
          <p:nvPr/>
        </p:nvSpPr>
        <p:spPr>
          <a:xfrm>
            <a:off x="1930480" y="1438000"/>
            <a:ext cx="2773709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3601"/>
              </a:lnSpc>
            </a:pPr>
            <a:r>
              <a:rPr lang="he-IL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אבודים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177EEACE-5327-9741-B763-818A290BA94E}"/>
              </a:ext>
            </a:extLst>
          </p:cNvPr>
          <p:cNvSpPr txBox="1">
            <a:spLocks/>
          </p:cNvSpPr>
          <p:nvPr/>
        </p:nvSpPr>
        <p:spPr>
          <a:xfrm>
            <a:off x="22879" y="1169984"/>
            <a:ext cx="1902594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(375K) 14</a:t>
            </a:r>
            <a:r>
              <a:rPr lang="he-IL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.2</a:t>
            </a:r>
            <a:r>
              <a:rPr lang="en-US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  <a:endParaRPr lang="he-IL" sz="1799" dirty="0">
              <a:solidFill>
                <a:schemeClr val="bg1"/>
              </a:solidFill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1DD8EE92-53DF-F233-A469-19D7762D26E5}"/>
              </a:ext>
            </a:extLst>
          </p:cNvPr>
          <p:cNvSpPr txBox="1">
            <a:spLocks/>
          </p:cNvSpPr>
          <p:nvPr/>
        </p:nvSpPr>
        <p:spPr>
          <a:xfrm>
            <a:off x="22881" y="1437998"/>
            <a:ext cx="1897591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1"/>
              </a:lnSpc>
            </a:pPr>
            <a:r>
              <a:rPr lang="en-US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(233K) 8.5%</a:t>
            </a:r>
            <a:endParaRPr lang="he-IL" sz="1799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4892DD70-586E-6E9E-3504-C325F54398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34502" y="-55269"/>
            <a:ext cx="1046471" cy="6081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150000"/>
              </a:lnSpc>
            </a:pPr>
            <a:r>
              <a:rPr lang="he-IL" sz="2501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א'</a:t>
            </a:r>
          </a:p>
        </p:txBody>
      </p:sp>
    </p:spTree>
    <p:extLst>
      <p:ext uri="{BB962C8B-B14F-4D97-AF65-F5344CB8AC3E}">
        <p14:creationId xmlns:p14="http://schemas.microsoft.com/office/powerpoint/2010/main" val="86711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51E7FEF7-771E-739E-C51C-6223F6BBA3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"/>
            <a:ext cx="6629400" cy="2333625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A0AABAC-77C5-E1F2-CF53-4D61210A8AF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34322" y="1169987"/>
            <a:ext cx="1046471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799" b="1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29319" y="1438000"/>
            <a:ext cx="1046471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3601"/>
              </a:lnSpc>
            </a:pPr>
            <a:r>
              <a:rPr lang="he-IL" sz="1799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רשת 13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D64AEB2E-7801-6716-5484-6D5B0CD26C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35484" y="1169984"/>
            <a:ext cx="2773709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חדשות הבוקר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6B0B0F5F-12D4-22DE-A120-5A09C8473E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30480" y="1438000"/>
            <a:ext cx="2773709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3601"/>
              </a:lnSpc>
            </a:pPr>
            <a:r>
              <a:rPr lang="he-IL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העולם הבוקר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177EEACE-5327-9741-B763-818A290BA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879" y="1169984"/>
            <a:ext cx="1902594" cy="369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3.4</a:t>
            </a:r>
            <a:r>
              <a:rPr lang="en-US" sz="1799" dirty="0">
                <a:solidFill>
                  <a:schemeClr val="bg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  <a:endParaRPr lang="he-IL" sz="1799" dirty="0">
              <a:solidFill>
                <a:schemeClr val="bg1"/>
              </a:solidFill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1DD8EE92-53DF-F233-A469-19D7762D26E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881" y="1437998"/>
            <a:ext cx="1897591" cy="4981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1"/>
              </a:lnSpc>
            </a:pPr>
            <a:r>
              <a:rPr lang="he-IL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2.5</a:t>
            </a:r>
            <a:r>
              <a:rPr lang="en-US" sz="1799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  <a:endParaRPr lang="he-IL" sz="1799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8C3D6319-196E-ABBC-FFBD-C26697B5D6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34502" y="-55269"/>
            <a:ext cx="1046471" cy="6081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150000"/>
              </a:lnSpc>
            </a:pPr>
            <a:r>
              <a:rPr lang="he-IL" sz="2501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א'</a:t>
            </a:r>
          </a:p>
        </p:txBody>
      </p:sp>
    </p:spTree>
    <p:extLst>
      <p:ext uri="{BB962C8B-B14F-4D97-AF65-F5344CB8AC3E}">
        <p14:creationId xmlns:p14="http://schemas.microsoft.com/office/powerpoint/2010/main" val="213182108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61</Words>
  <Application>Microsoft Office PowerPoint</Application>
  <PresentationFormat>מותאם אישית</PresentationFormat>
  <Paragraphs>21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אופיס</cp:lastModifiedBy>
  <cp:revision>7</cp:revision>
  <dcterms:created xsi:type="dcterms:W3CDTF">2022-05-09T13:13:53Z</dcterms:created>
  <dcterms:modified xsi:type="dcterms:W3CDTF">2022-11-14T07:57:07Z</dcterms:modified>
</cp:coreProperties>
</file>